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61" r:id="rId3"/>
    <p:sldId id="259" r:id="rId5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  <a:endParaRPr lang="zh-CN" altLang="en-US" dirty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998" y="500042"/>
          <a:ext cx="8930005" cy="5072380"/>
        </p:xfrm>
        <a:graphic>
          <a:graphicData uri="http://schemas.openxmlformats.org/drawingml/2006/table">
            <a:tbl>
              <a:tblPr/>
              <a:tblGrid>
                <a:gridCol w="1217930"/>
                <a:gridCol w="1411027"/>
                <a:gridCol w="1296144"/>
                <a:gridCol w="1224136"/>
                <a:gridCol w="2388235"/>
                <a:gridCol w="1392279"/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e72afd2-9e1a-43a9-a9de-7bc774ff305a"/>
  <p:tag name="COMMONDATA" val="eyJoZGlkIjoiOGZmMjViYTEwYjBlMjYwMGZhOGQzNzg3ZGY5NGUwN2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WPS 演示</Application>
  <PresentationFormat>全屏显示(4:3)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16</cp:revision>
  <dcterms:created xsi:type="dcterms:W3CDTF">2017-10-13T08:34:00Z</dcterms:created>
  <dcterms:modified xsi:type="dcterms:W3CDTF">2023-05-18T03:21:19Z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38C0D84496FD419E804D843E779A215B_12</vt:lpwstr>
  </property>
</Properties>
</file>